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5" r:id="rId18"/>
    <p:sldId id="272" r:id="rId19"/>
    <p:sldId id="273" r:id="rId20"/>
    <p:sldId id="274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getbg.net/upload/full/520829_linii_zelenyj_goluboj_1920x1080_(www.GetBg.net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330"/>
            <a:ext cx="9144000" cy="688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60648"/>
            <a:ext cx="7772400" cy="2187674"/>
          </a:xfrm>
        </p:spPr>
        <p:txBody>
          <a:bodyPr>
            <a:normAutofit fontScale="90000"/>
          </a:bodyPr>
          <a:lstStyle/>
          <a:p>
            <a:pPr>
              <a:spcAft>
                <a:spcPts val="75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Интегрированное занятие 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/>
            </a:r>
            <a:br>
              <a:rPr lang="ru-RU" b="1" dirty="0" smtClean="0">
                <a:latin typeface="Times New Roman"/>
                <a:ea typeface="Times New Roman"/>
                <a:cs typeface="Times New Roman"/>
              </a:rPr>
            </a:b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в 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средней группе 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/>
            </a:r>
            <a:br>
              <a:rPr lang="ru-RU" b="1" dirty="0" smtClean="0">
                <a:latin typeface="Times New Roman"/>
                <a:ea typeface="Times New Roman"/>
                <a:cs typeface="Times New Roman"/>
              </a:rPr>
            </a:b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"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Весна - красна" </a:t>
            </a:r>
            <a:r>
              <a:rPr lang="ru-RU" sz="4000" dirty="0">
                <a:ea typeface="Calibri"/>
                <a:cs typeface="Times New Roman"/>
              </a:rPr>
              <a:t/>
            </a:r>
            <a:br>
              <a:rPr lang="ru-RU" sz="4000" dirty="0"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3200" y="4869160"/>
            <a:ext cx="6400800" cy="1752600"/>
          </a:xfrm>
        </p:spPr>
        <p:txBody>
          <a:bodyPr/>
          <a:lstStyle/>
          <a:p>
            <a:r>
              <a:rPr lang="ru-RU" dirty="0" smtClean="0"/>
              <a:t>Подготовила: воспитатель Кочеткова Наталья Петровна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5465" y="2348880"/>
            <a:ext cx="5616624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i="1" dirty="0">
                <a:latin typeface="Times New Roman"/>
                <a:ea typeface="Times New Roman"/>
                <a:cs typeface="Times New Roman"/>
              </a:rPr>
              <a:t>Давайте вместе посмотрим в окно, </a:t>
            </a:r>
            <a:endParaRPr lang="ru-RU" sz="2400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i="1" dirty="0">
                <a:latin typeface="Times New Roman"/>
                <a:ea typeface="Times New Roman"/>
                <a:cs typeface="Times New Roman"/>
              </a:rPr>
              <a:t>Такую красоту мы ждали давно:</a:t>
            </a:r>
            <a:endParaRPr lang="ru-RU" sz="2400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i="1" dirty="0">
                <a:latin typeface="Times New Roman"/>
                <a:ea typeface="Times New Roman"/>
                <a:cs typeface="Times New Roman"/>
              </a:rPr>
              <a:t>И небо, и солнце и даже капель, </a:t>
            </a:r>
            <a:endParaRPr lang="ru-RU" sz="2400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i="1" dirty="0">
                <a:latin typeface="Times New Roman"/>
                <a:ea typeface="Times New Roman"/>
                <a:cs typeface="Times New Roman"/>
              </a:rPr>
              <a:t>Синички на ветке звонкая трель!</a:t>
            </a:r>
            <a:endParaRPr lang="ru-RU" sz="2400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i="1" dirty="0">
                <a:latin typeface="Times New Roman"/>
                <a:ea typeface="Times New Roman"/>
                <a:cs typeface="Times New Roman"/>
              </a:rPr>
              <a:t>Все радостью наполнено, светом,</a:t>
            </a:r>
            <a:endParaRPr lang="ru-RU" sz="2400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i="1" dirty="0">
                <a:latin typeface="Times New Roman"/>
                <a:ea typeface="Times New Roman"/>
                <a:cs typeface="Times New Roman"/>
              </a:rPr>
              <a:t>Весны красавицы приветом!</a:t>
            </a:r>
            <a:endParaRPr lang="ru-RU" sz="2400" i="1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238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0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689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Он бежит, звенит, поёт</a:t>
            </a:r>
            <a:endParaRPr lang="ru-RU" sz="28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Поиграть с собой зовет.</a:t>
            </a:r>
            <a:endParaRPr lang="ru-RU" sz="28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Ты кораблик ему дай</a:t>
            </a:r>
            <a:endParaRPr lang="ru-RU" sz="28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И попробуй, догоняй! (Ручеёк)</a:t>
            </a:r>
            <a:endParaRPr lang="ru-RU" sz="2800" dirty="0"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136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259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Цветок, он вырос из сугроба,</a:t>
            </a:r>
            <a:endParaRPr lang="ru-RU" sz="28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Весне покажет он дорогу. (Подснежник)</a:t>
            </a:r>
            <a:endParaRPr lang="ru-RU" sz="2800" dirty="0"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468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8704966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439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Прилетел он наш певец.</a:t>
            </a:r>
            <a:endParaRPr lang="ru-RU" sz="28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Птичка певчая. (Скворец)</a:t>
            </a:r>
            <a:endParaRPr lang="ru-RU" sz="2800" dirty="0"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410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79"/>
            <a:ext cx="8064896" cy="567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494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Весенние приметы</a:t>
            </a:r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275" y="4155992"/>
            <a:ext cx="2429962" cy="1709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039588"/>
            <a:ext cx="2688335" cy="15118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9543" y="908720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</a:rPr>
              <a:t>Молодцы, все загадки отгадали. </a:t>
            </a:r>
            <a:r>
              <a:rPr lang="ru-RU" dirty="0" smtClean="0">
                <a:solidFill>
                  <a:prstClr val="black"/>
                </a:solidFill>
              </a:rPr>
              <a:t> В </a:t>
            </a:r>
            <a:r>
              <a:rPr lang="ru-RU" dirty="0">
                <a:solidFill>
                  <a:prstClr val="black"/>
                </a:solidFill>
              </a:rPr>
              <a:t>этих отгадках мы с вами, о чем узнали?</a:t>
            </a:r>
          </a:p>
          <a:p>
            <a:pPr lvl="0"/>
            <a:r>
              <a:rPr lang="ru-RU" dirty="0" smtClean="0">
                <a:solidFill>
                  <a:prstClr val="black"/>
                </a:solidFill>
              </a:rPr>
              <a:t>О </a:t>
            </a:r>
            <a:r>
              <a:rPr lang="ru-RU" dirty="0">
                <a:solidFill>
                  <a:prstClr val="black"/>
                </a:solidFill>
              </a:rPr>
              <a:t>весенних приметах.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88" y="4013637"/>
            <a:ext cx="2318618" cy="1738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904" y="2931403"/>
            <a:ext cx="2305857" cy="172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1" y="1348546"/>
            <a:ext cx="2400303" cy="179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33" y="1615674"/>
            <a:ext cx="2256673" cy="16811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871" y="4662718"/>
            <a:ext cx="2045235" cy="15367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248" y="1267234"/>
            <a:ext cx="2066080" cy="1436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3559" y="5729258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</a:rPr>
              <a:t>Самый главный помощник весны это солнце. </a:t>
            </a:r>
          </a:p>
          <a:p>
            <a:pPr lvl="0"/>
            <a:r>
              <a:rPr lang="ru-RU" dirty="0">
                <a:solidFill>
                  <a:prstClr val="black"/>
                </a:solidFill>
              </a:rPr>
              <a:t>Солнышко хочет с вами поиграть.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92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8" r="9371"/>
          <a:stretch/>
        </p:blipFill>
        <p:spPr bwMode="auto">
          <a:xfrm>
            <a:off x="394110" y="620688"/>
            <a:ext cx="3948546" cy="3335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1143000"/>
          </a:xfrm>
        </p:spPr>
        <p:txBody>
          <a:bodyPr/>
          <a:lstStyle/>
          <a:p>
            <a:r>
              <a:rPr lang="ru-RU" dirty="0" err="1" smtClean="0">
                <a:solidFill>
                  <a:srgbClr val="FFC000"/>
                </a:solidFill>
              </a:rPr>
              <a:t>Физминутка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79912" y="2708920"/>
            <a:ext cx="5037583" cy="4425355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r>
              <a:rPr lang="ru-RU" sz="2000" i="1" dirty="0">
                <a:latin typeface="Times New Roman"/>
                <a:ea typeface="Times New Roman"/>
                <a:cs typeface="Times New Roman"/>
              </a:rPr>
              <a:t>Солнышко, солнышко золотое донышко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> (шагаем)</a:t>
            </a:r>
            <a:endParaRPr lang="ru-RU" sz="2000" dirty="0">
              <a:ea typeface="Calibri"/>
              <a:cs typeface="Times New Roman"/>
            </a:endParaRPr>
          </a:p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r>
              <a:rPr lang="ru-RU" sz="2000" i="1" dirty="0">
                <a:latin typeface="Times New Roman"/>
                <a:ea typeface="Times New Roman"/>
                <a:cs typeface="Times New Roman"/>
              </a:rPr>
              <a:t>Гори, гори ясно, чтобы не погасло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> (руки вверх)</a:t>
            </a:r>
            <a:endParaRPr lang="ru-RU" sz="2000" dirty="0">
              <a:ea typeface="Calibri"/>
              <a:cs typeface="Times New Roman"/>
            </a:endParaRPr>
          </a:p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r>
              <a:rPr lang="ru-RU" sz="2000" i="1" dirty="0">
                <a:latin typeface="Times New Roman"/>
                <a:ea typeface="Times New Roman"/>
                <a:cs typeface="Times New Roman"/>
              </a:rPr>
              <a:t>Побежал в саду ручей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> (бег)</a:t>
            </a:r>
            <a:endParaRPr lang="ru-RU" sz="2000" dirty="0">
              <a:ea typeface="Calibri"/>
              <a:cs typeface="Times New Roman"/>
            </a:endParaRPr>
          </a:p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r>
              <a:rPr lang="ru-RU" sz="2000" i="1" dirty="0">
                <a:latin typeface="Times New Roman"/>
                <a:ea typeface="Times New Roman"/>
                <a:cs typeface="Times New Roman"/>
              </a:rPr>
              <a:t>Прилетело сто грачей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> (летим)</a:t>
            </a:r>
            <a:endParaRPr lang="ru-RU" sz="2000" dirty="0">
              <a:ea typeface="Calibri"/>
              <a:cs typeface="Times New Roman"/>
            </a:endParaRPr>
          </a:p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r>
              <a:rPr lang="ru-RU" sz="2000" i="1" dirty="0">
                <a:latin typeface="Times New Roman"/>
                <a:ea typeface="Times New Roman"/>
                <a:cs typeface="Times New Roman"/>
              </a:rPr>
              <a:t>А снежок все тает, тает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> (приседаем)</a:t>
            </a:r>
            <a:endParaRPr lang="ru-RU" sz="2000" dirty="0">
              <a:ea typeface="Calibri"/>
              <a:cs typeface="Times New Roman"/>
            </a:endParaRPr>
          </a:p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r>
              <a:rPr lang="ru-RU" sz="2000" i="1" dirty="0">
                <a:latin typeface="Times New Roman"/>
                <a:ea typeface="Times New Roman"/>
                <a:cs typeface="Times New Roman"/>
              </a:rPr>
              <a:t>А цветочек подрастает 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>(тянемся на носочках вверх).</a:t>
            </a:r>
            <a:endParaRPr lang="ru-RU" sz="2000" dirty="0">
              <a:ea typeface="Calibri"/>
              <a:cs typeface="Times New Roman"/>
            </a:endParaRPr>
          </a:p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endParaRPr lang="ru-RU" sz="2800" dirty="0"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616" y="0"/>
            <a:ext cx="54834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516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Практическая часть – </a:t>
            </a:r>
            <a:br>
              <a:rPr lang="ru-RU" dirty="0" smtClean="0"/>
            </a:br>
            <a:r>
              <a:rPr lang="ru-RU" dirty="0" smtClean="0"/>
              <a:t>рисование вербы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9782" y="3645334"/>
            <a:ext cx="3690034" cy="2958052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i="1" dirty="0">
                <a:latin typeface="Times New Roman"/>
                <a:ea typeface="Calibri"/>
                <a:cs typeface="Times New Roman"/>
              </a:rPr>
              <a:t>Верба, верба, верба,</a:t>
            </a:r>
            <a:endParaRPr lang="ru-RU" sz="28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i="1" dirty="0">
                <a:latin typeface="Times New Roman"/>
                <a:ea typeface="Calibri"/>
                <a:cs typeface="Times New Roman"/>
              </a:rPr>
              <a:t>Верба зацвела.</a:t>
            </a:r>
            <a:endParaRPr lang="ru-RU" sz="28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i="1" dirty="0">
                <a:latin typeface="Times New Roman"/>
                <a:ea typeface="Calibri"/>
                <a:cs typeface="Times New Roman"/>
              </a:rPr>
              <a:t>Это значит – верно,</a:t>
            </a:r>
            <a:endParaRPr lang="ru-RU" sz="28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i="1" dirty="0">
                <a:latin typeface="Times New Roman"/>
                <a:ea typeface="Calibri"/>
                <a:cs typeface="Times New Roman"/>
              </a:rPr>
              <a:t>Что весна пришла.</a:t>
            </a:r>
            <a:endParaRPr lang="ru-RU" sz="28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i="1" dirty="0">
                <a:latin typeface="Times New Roman"/>
                <a:ea typeface="Calibri"/>
                <a:cs typeface="Times New Roman"/>
              </a:rPr>
              <a:t>(</a:t>
            </a:r>
            <a:r>
              <a:rPr lang="ru-RU" i="1" dirty="0" err="1">
                <a:latin typeface="Times New Roman"/>
                <a:ea typeface="Calibri"/>
                <a:cs typeface="Times New Roman"/>
              </a:rPr>
              <a:t>А.Барто</a:t>
            </a:r>
            <a:r>
              <a:rPr lang="ru-RU" i="1" dirty="0">
                <a:latin typeface="Times New Roman"/>
                <a:ea typeface="Calibri"/>
                <a:cs typeface="Times New Roman"/>
              </a:rPr>
              <a:t> «Апрель»)</a:t>
            </a:r>
            <a:endParaRPr lang="ru-RU" sz="2800" dirty="0"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67406"/>
            <a:ext cx="3881738" cy="258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026786"/>
            <a:ext cx="2878201" cy="20025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657536"/>
            <a:ext cx="2751368" cy="183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552" y="4293096"/>
            <a:ext cx="2624224" cy="1964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202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://backgroundimagesfree.com/wp-content/uploads/2014/02/abstract-bubbles-ppt-backgrounds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35" y="0"/>
            <a:ext cx="9172735" cy="68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весна\jm615dqZn_0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-55791"/>
            <a:ext cx="6300192" cy="69137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11960" y="188640"/>
            <a:ext cx="4572000" cy="104797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Мы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сегодня будем говорить о весне. </a:t>
            </a:r>
            <a:endParaRPr lang="ru-RU" dirty="0" smtClean="0"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Ее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еще называют красной.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А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почему? Потому, что она красивая. </a:t>
            </a:r>
            <a:endParaRPr lang="ru-RU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0629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0586"/>
            <a:ext cx="4536504" cy="6807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476672"/>
            <a:ext cx="3538736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Рисование вербы пальчиками</a:t>
            </a:r>
            <a:endParaRPr lang="ru-RU" dirty="0"/>
          </a:p>
        </p:txBody>
      </p:sp>
      <p:pic>
        <p:nvPicPr>
          <p:cNvPr id="4" name="Penie_ptic_-_Skvorec_2_(xMusic.me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68344" y="2853108"/>
            <a:ext cx="609600" cy="609600"/>
          </a:xfrm>
        </p:spPr>
      </p:pic>
      <p:pic>
        <p:nvPicPr>
          <p:cNvPr id="5" name="Vesennyaya_muzyka_-_Vesennyaya_muzyka....pesnya_bez_slov._(xMusic.me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40352" y="39330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7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14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://backgroundimagesfree.com/wp-content/uploads/2014/02/abstract-bubbles-ppt-backgrounds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35" y="0"/>
            <a:ext cx="9172735" cy="68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весна\jm615dqZn_0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-55791"/>
            <a:ext cx="6300192" cy="69137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8115" y="188640"/>
            <a:ext cx="3106688" cy="994122"/>
          </a:xfrm>
        </p:spPr>
        <p:txBody>
          <a:bodyPr/>
          <a:lstStyle/>
          <a:p>
            <a:r>
              <a:rPr lang="ru-RU" dirty="0" smtClean="0"/>
              <a:t>Молодцы!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11960" y="188640"/>
            <a:ext cx="4572000" cy="35881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endParaRPr lang="ru-RU" sz="16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685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Без его тепла к нам не придет весна? (Солнышко)</a:t>
            </a:r>
            <a:r>
              <a:rPr lang="ru-RU" sz="2800" dirty="0">
                <a:ea typeface="Calibri"/>
                <a:cs typeface="Times New Roman"/>
              </a:rPr>
              <a:t/>
            </a:r>
            <a:br>
              <a:rPr lang="ru-RU" sz="2800" dirty="0"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260648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/>
                <a:ea typeface="Times New Roman"/>
              </a:rPr>
              <a:t>Послушайте </a:t>
            </a:r>
            <a:r>
              <a:rPr lang="ru-RU" dirty="0">
                <a:latin typeface="Times New Roman"/>
                <a:ea typeface="Times New Roman"/>
              </a:rPr>
              <a:t>загадки, если правильно отгадаете, на экране увидите картинку с </a:t>
            </a:r>
            <a:r>
              <a:rPr lang="ru-RU" dirty="0" smtClean="0">
                <a:latin typeface="Times New Roman"/>
                <a:ea typeface="Times New Roman"/>
              </a:rPr>
              <a:t>отгадкой.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244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004"/>
            <a:ext cx="9144000" cy="6867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700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Растет она вниз надо мною,</a:t>
            </a:r>
            <a:endParaRPr lang="ru-RU" sz="28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Над нашей висит головою.</a:t>
            </a:r>
            <a:endParaRPr lang="ru-RU" sz="28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Солнышко как припечет,</a:t>
            </a:r>
            <a:endParaRPr lang="ru-RU" sz="28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Заплачет она, утечет. (Сосулька)</a:t>
            </a:r>
            <a:endParaRPr lang="ru-RU" sz="2800" dirty="0"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644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194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287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Мы зимой его лепили</a:t>
            </a:r>
            <a:endParaRPr lang="ru-RU" sz="28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А весна пришла, забыли,</a:t>
            </a:r>
            <a:endParaRPr lang="ru-RU" sz="28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Где стоял он , улыбался,</a:t>
            </a:r>
            <a:endParaRPr lang="ru-RU" sz="28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Только нос его остался? (Снеговик)</a:t>
            </a:r>
            <a:endParaRPr lang="ru-RU" sz="28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620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960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Зимой он белый лежал, весной потемнел,</a:t>
            </a:r>
            <a:endParaRPr lang="ru-RU" sz="28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Куда он девался, кто его съел? (Снег)</a:t>
            </a:r>
            <a:endParaRPr lang="ru-RU" sz="28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558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132</TotalTime>
  <Words>327</Words>
  <Application>Microsoft Office PowerPoint</Application>
  <PresentationFormat>Экран (4:3)</PresentationFormat>
  <Paragraphs>51</Paragraphs>
  <Slides>21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Интегрированное занятие  в средней группе  "Весна - красна"  </vt:lpstr>
      <vt:lpstr>Презентация PowerPoint</vt:lpstr>
      <vt:lpstr>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Весенние приметы</vt:lpstr>
      <vt:lpstr>Физминутка</vt:lpstr>
      <vt:lpstr>Практическая часть –  рисование вербы</vt:lpstr>
      <vt:lpstr>Рисование вербы пальчиками</vt:lpstr>
      <vt:lpstr>Молодцы!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Интегрированное занятие в средней группе "Весна - красна"  </dc:title>
  <dc:creator>Н</dc:creator>
  <cp:lastModifiedBy>Н</cp:lastModifiedBy>
  <cp:revision>13</cp:revision>
  <dcterms:created xsi:type="dcterms:W3CDTF">2016-04-02T05:44:42Z</dcterms:created>
  <dcterms:modified xsi:type="dcterms:W3CDTF">2016-04-02T08:00:18Z</dcterms:modified>
</cp:coreProperties>
</file>